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5" r:id="rId5"/>
    <p:sldId id="260" r:id="rId6"/>
    <p:sldId id="261" r:id="rId7"/>
    <p:sldId id="262" r:id="rId8"/>
    <p:sldId id="257" r:id="rId9"/>
    <p:sldId id="263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783E3-4645-4D4A-86AF-ED2736AF1EFA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980DB-7A30-4B73-BCD8-79FB6A3CD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6/6b/Compiler.svg/500px-Compiler.svg.pn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http://upload.wikimedia.org/wikipedia/commons/thumb/6/6b/Compiler.svg/500px-Compiler.svg.png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2D2E-5BC0-4FE6-8415-59D872DC4F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F17F-3BE2-4B59-A1EA-239F1523532F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4DFB9-48EC-43C9-A7F5-CAB863DD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Emit Calls Used in PL0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Software</a:t>
            </a:r>
          </a:p>
          <a:p>
            <a:r>
              <a:rPr lang="en-US" dirty="0" smtClean="0"/>
              <a:t>Spring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Emit 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95399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Factor(</a:t>
            </a:r>
            <a:r>
              <a:rPr lang="en-US" dirty="0" err="1" smtClean="0"/>
              <a:t>lev</a:t>
            </a:r>
            <a:r>
              <a:rPr lang="en-US" dirty="0" smtClean="0"/>
              <a:t>, </a:t>
            </a:r>
            <a:r>
              <a:rPr lang="en-US" dirty="0" err="1" smtClean="0"/>
              <a:t>ptx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 *</a:t>
            </a:r>
            <a:r>
              <a:rPr lang="en-US" dirty="0" err="1" smtClean="0"/>
              <a:t>ptx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level, </a:t>
            </a:r>
            <a:r>
              <a:rPr lang="en-US" dirty="0" err="1" smtClean="0"/>
              <a:t>adr</a:t>
            </a:r>
            <a:r>
              <a:rPr lang="en-US" dirty="0" smtClean="0"/>
              <a:t>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while </a:t>
            </a:r>
            <a:r>
              <a:rPr lang="en-US" dirty="0" smtClean="0"/>
              <a:t>((sym==</a:t>
            </a:r>
            <a:r>
              <a:rPr lang="en-US" dirty="0" err="1" smtClean="0"/>
              <a:t>ident</a:t>
            </a:r>
            <a:r>
              <a:rPr lang="en-US" dirty="0" smtClean="0"/>
              <a:t>)||(sym==number)||(sym==</a:t>
            </a:r>
            <a:r>
              <a:rPr lang="en-US" dirty="0" err="1" smtClean="0"/>
              <a:t>lparen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{</a:t>
            </a:r>
            <a:endParaRPr lang="en-US" dirty="0" smtClean="0"/>
          </a:p>
          <a:p>
            <a:r>
              <a:rPr lang="en-US" dirty="0" smtClean="0"/>
              <a:t>    if </a:t>
            </a:r>
            <a:r>
              <a:rPr lang="en-US" dirty="0" smtClean="0"/>
              <a:t>(sym==</a:t>
            </a:r>
            <a:r>
              <a:rPr lang="en-US" dirty="0" err="1" smtClean="0"/>
              <a:t>ident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  <a:endParaRPr lang="en-US" dirty="0" smtClean="0"/>
          </a:p>
          <a:p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=position(</a:t>
            </a:r>
            <a:r>
              <a:rPr lang="en-US" dirty="0" err="1" smtClean="0"/>
              <a:t>id,ptx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if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==0) error(11); else</a:t>
            </a:r>
          </a:p>
          <a:p>
            <a:r>
              <a:rPr lang="en-US" dirty="0" smtClean="0"/>
              <a:t>      {</a:t>
            </a:r>
            <a:endParaRPr lang="en-US" dirty="0" smtClean="0"/>
          </a:p>
          <a:p>
            <a:r>
              <a:rPr lang="en-US" dirty="0" smtClean="0"/>
              <a:t>        kind=table[</a:t>
            </a:r>
            <a:r>
              <a:rPr lang="en-US" dirty="0" err="1" smtClean="0"/>
              <a:t>i</a:t>
            </a:r>
            <a:r>
              <a:rPr lang="en-US" dirty="0" smtClean="0"/>
              <a:t>].kind;</a:t>
            </a:r>
          </a:p>
          <a:p>
            <a:r>
              <a:rPr lang="en-US" dirty="0" smtClean="0"/>
              <a:t>        level=table[</a:t>
            </a:r>
            <a:r>
              <a:rPr lang="en-US" dirty="0" err="1" smtClean="0"/>
              <a:t>i</a:t>
            </a:r>
            <a:r>
              <a:rPr lang="en-US" dirty="0" smtClean="0"/>
              <a:t>].level;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adr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val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if </a:t>
            </a:r>
            <a:r>
              <a:rPr lang="en-US" dirty="0" smtClean="0"/>
              <a:t>(kind==constant) gen(lit,0,val);</a:t>
            </a:r>
          </a:p>
          <a:p>
            <a:r>
              <a:rPr lang="en-US" dirty="0" smtClean="0"/>
              <a:t>       else </a:t>
            </a:r>
            <a:r>
              <a:rPr lang="en-US" dirty="0" smtClean="0"/>
              <a:t>if (kind==variable) gen(</a:t>
            </a:r>
            <a:r>
              <a:rPr lang="en-US" dirty="0" err="1" smtClean="0"/>
              <a:t>lod,lev-level,adr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else </a:t>
            </a:r>
            <a:r>
              <a:rPr lang="en-US" dirty="0" smtClean="0"/>
              <a:t>error(21);</a:t>
            </a:r>
          </a:p>
          <a:p>
            <a:r>
              <a:rPr lang="en-US" dirty="0" smtClean="0"/>
              <a:t>      }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example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600201"/>
            <a:ext cx="815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} </a:t>
            </a:r>
            <a:r>
              <a:rPr lang="en-US" dirty="0" smtClean="0"/>
              <a:t>else if(sym==number) {</a:t>
            </a:r>
          </a:p>
          <a:p>
            <a:r>
              <a:rPr lang="en-US" dirty="0" smtClean="0"/>
              <a:t>        if </a:t>
            </a:r>
            <a:r>
              <a:rPr lang="en-US" dirty="0" smtClean="0"/>
              <a:t>(num&gt;</a:t>
            </a:r>
            <a:r>
              <a:rPr lang="en-US" dirty="0" err="1" smtClean="0"/>
              <a:t>amax</a:t>
            </a:r>
            <a:r>
              <a:rPr lang="en-US" dirty="0" smtClean="0"/>
              <a:t>) {error(31); num=0;}</a:t>
            </a:r>
          </a:p>
          <a:p>
            <a:r>
              <a:rPr lang="en-US" dirty="0" smtClean="0"/>
              <a:t>        gen(lit,0,num</a:t>
            </a:r>
            <a:r>
              <a:rPr lang="en-US" dirty="0" smtClean="0"/>
              <a:t>);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} </a:t>
            </a:r>
            <a:r>
              <a:rPr lang="en-US" dirty="0" smtClean="0"/>
              <a:t>else if(sym==</a:t>
            </a:r>
            <a:r>
              <a:rPr lang="en-US" dirty="0" err="1" smtClean="0"/>
              <a:t>lparen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getsym</a:t>
            </a:r>
            <a:r>
              <a:rPr lang="en-US" dirty="0" smtClean="0"/>
              <a:t>(); expression(</a:t>
            </a:r>
            <a:r>
              <a:rPr lang="en-US" dirty="0" err="1" smtClean="0"/>
              <a:t>lev,ptx</a:t>
            </a:r>
            <a:r>
              <a:rPr lang="en-US" dirty="0" smtClean="0"/>
              <a:t>);</a:t>
            </a:r>
          </a:p>
          <a:p>
            <a:r>
              <a:rPr lang="da-DK" dirty="0" smtClean="0"/>
              <a:t>        if </a:t>
            </a:r>
            <a:r>
              <a:rPr lang="da-DK" dirty="0" smtClean="0"/>
              <a:t>(sym==rparen)getsym(); else error(22);</a:t>
            </a:r>
          </a:p>
          <a:p>
            <a:r>
              <a:rPr lang="en-US" dirty="0" smtClean="0"/>
              <a:t>      }</a:t>
            </a:r>
            <a:endParaRPr lang="en-US" dirty="0" smtClean="0"/>
          </a:p>
          <a:p>
            <a:r>
              <a:rPr lang="en-US" dirty="0" smtClean="0"/>
              <a:t>    }</a:t>
            </a:r>
            <a:endParaRPr lang="en-US" dirty="0" smtClean="0"/>
          </a:p>
          <a:p>
            <a:r>
              <a:rPr lang="en-US" dirty="0" smtClean="0"/>
              <a:t>  }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Emit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524000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term(</a:t>
            </a:r>
            <a:r>
              <a:rPr lang="en-US" dirty="0" err="1" smtClean="0"/>
              <a:t>lev,ptx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 *</a:t>
            </a:r>
            <a:r>
              <a:rPr lang="en-US" dirty="0" err="1" smtClean="0"/>
              <a:t>ptx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mulop</a:t>
            </a:r>
            <a:r>
              <a:rPr lang="en-US" dirty="0" smtClean="0"/>
              <a:t>;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factor(</a:t>
            </a:r>
            <a:r>
              <a:rPr lang="en-US" dirty="0" err="1" smtClean="0"/>
              <a:t>lev,ptx</a:t>
            </a:r>
            <a:r>
              <a:rPr lang="en-US" dirty="0" smtClean="0"/>
              <a:t>);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while</a:t>
            </a:r>
            <a:r>
              <a:rPr lang="en-US" dirty="0" smtClean="0"/>
              <a:t>((sym==</a:t>
            </a:r>
            <a:r>
              <a:rPr lang="en-US" dirty="0" err="1" smtClean="0"/>
              <a:t>mult</a:t>
            </a:r>
            <a:r>
              <a:rPr lang="en-US" dirty="0" smtClean="0"/>
              <a:t>)||(sym==slash)) {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mulop</a:t>
            </a:r>
            <a:r>
              <a:rPr lang="en-US" dirty="0" smtClean="0"/>
              <a:t>=sym</a:t>
            </a:r>
            <a:r>
              <a:rPr lang="en-US" dirty="0" smtClean="0"/>
              <a:t>; </a:t>
            </a:r>
            <a:r>
              <a:rPr lang="en-US" dirty="0" err="1" smtClean="0"/>
              <a:t>getsym</a:t>
            </a:r>
            <a:r>
              <a:rPr lang="en-US" dirty="0" smtClean="0"/>
              <a:t>(); factor(</a:t>
            </a:r>
            <a:r>
              <a:rPr lang="en-US" dirty="0" err="1" smtClean="0"/>
              <a:t>lev,ptx</a:t>
            </a:r>
            <a:r>
              <a:rPr lang="en-US" dirty="0" smtClean="0"/>
              <a:t>);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if </a:t>
            </a:r>
            <a:r>
              <a:rPr lang="en-US" dirty="0" smtClean="0"/>
              <a:t>(</a:t>
            </a:r>
            <a:r>
              <a:rPr lang="en-US" dirty="0" err="1" smtClean="0"/>
              <a:t>mulop</a:t>
            </a:r>
            <a:r>
              <a:rPr lang="en-US" dirty="0" smtClean="0"/>
              <a:t>==</a:t>
            </a:r>
            <a:r>
              <a:rPr lang="en-US" dirty="0" err="1" smtClean="0"/>
              <a:t>mult</a:t>
            </a:r>
            <a:r>
              <a:rPr lang="en-US" dirty="0" smtClean="0"/>
              <a:t>) gen(opr,0,4); else gen(opr,0,5);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Compiler Front End</a:t>
            </a:r>
          </a:p>
          <a:p>
            <a:pPr lvl="1"/>
            <a:r>
              <a:rPr lang="en-US" dirty="0" smtClean="0"/>
              <a:t>Scanner (assignment 2): Reads the source code written by users and creates tokens. The scanner should find syntax errors in the code.</a:t>
            </a:r>
          </a:p>
          <a:p>
            <a:r>
              <a:rPr lang="en-US" dirty="0" smtClean="0"/>
              <a:t>Compiler Mid Section</a:t>
            </a:r>
          </a:p>
          <a:p>
            <a:pPr lvl="1"/>
            <a:r>
              <a:rPr lang="en-US" dirty="0" smtClean="0"/>
              <a:t>Parser and code generator(assignment 3): Parses the tokens, creates a symbol table and emits intermediate code.</a:t>
            </a:r>
          </a:p>
          <a:p>
            <a:r>
              <a:rPr lang="en-US" dirty="0" smtClean="0"/>
              <a:t>Compiler Back End:</a:t>
            </a:r>
          </a:p>
          <a:p>
            <a:pPr lvl="1"/>
            <a:r>
              <a:rPr lang="en-US" dirty="0" smtClean="0"/>
              <a:t>Virtual Machine (assignment 1): Reads the intermediate code and runs the program to completion.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 cont.</a:t>
            </a:r>
            <a:endParaRPr lang="en-US" dirty="0"/>
          </a:p>
        </p:txBody>
      </p:sp>
      <p:pic>
        <p:nvPicPr>
          <p:cNvPr id="1028" name="Picture 4" descr="http://upload.wikimedia.org/wikipedia/commons/thumb/6/6b/Compiler.svg/500px-Compiler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4762500" cy="538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Emit/Gen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295400"/>
            <a:ext cx="5943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gen(</a:t>
            </a:r>
            <a:r>
              <a:rPr lang="en-US" sz="2800" dirty="0" err="1" smtClean="0"/>
              <a:t>x,y,z</a:t>
            </a:r>
            <a:r>
              <a:rPr lang="en-US" sz="2800" dirty="0" smtClean="0"/>
              <a:t>)  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x,y,z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{  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if </a:t>
            </a:r>
            <a:r>
              <a:rPr lang="en-US" sz="2800" dirty="0" smtClean="0"/>
              <a:t>(</a:t>
            </a:r>
            <a:r>
              <a:rPr lang="en-US" sz="2800" dirty="0" err="1" smtClean="0"/>
              <a:t>cx</a:t>
            </a:r>
            <a:r>
              <a:rPr lang="en-US" sz="2800" dirty="0" smtClean="0"/>
              <a:t>&gt;</a:t>
            </a:r>
            <a:r>
              <a:rPr lang="en-US" sz="2800" dirty="0" err="1" smtClean="0"/>
              <a:t>cxmax</a:t>
            </a:r>
            <a:r>
              <a:rPr lang="en-US" sz="2800" dirty="0" smtClean="0"/>
              <a:t>) </a:t>
            </a:r>
            <a:r>
              <a:rPr lang="en-US" sz="2800" dirty="0" err="1" smtClean="0"/>
              <a:t>printf</a:t>
            </a:r>
            <a:r>
              <a:rPr lang="en-US" sz="2800" dirty="0" smtClean="0"/>
              <a:t>("program too long\n"); else  </a:t>
            </a:r>
            <a:endParaRPr lang="en-US" sz="2800" dirty="0" smtClean="0"/>
          </a:p>
          <a:p>
            <a:r>
              <a:rPr lang="en-US" sz="2800" dirty="0" smtClean="0"/>
              <a:t>  {    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].f=x;   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].l=y;   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].a=z;  </a:t>
            </a:r>
            <a:endParaRPr lang="en-US" sz="2800" dirty="0" smtClean="0"/>
          </a:p>
          <a:p>
            <a:r>
              <a:rPr lang="en-US" sz="2800" dirty="0" smtClean="0"/>
              <a:t>  }  </a:t>
            </a:r>
          </a:p>
          <a:p>
            <a:r>
              <a:rPr lang="en-US" sz="2800" dirty="0" err="1" smtClean="0"/>
              <a:t>cx</a:t>
            </a:r>
            <a:r>
              <a:rPr lang="en-US" sz="2800" dirty="0" smtClean="0"/>
              <a:t>++;</a:t>
            </a:r>
          </a:p>
          <a:p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code example of </a:t>
            </a:r>
            <a:r>
              <a:rPr lang="en-US" dirty="0" smtClean="0"/>
              <a:t>constant in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00200"/>
            <a:ext cx="8153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Block{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{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if </a:t>
            </a:r>
            <a:r>
              <a:rPr lang="en-US" dirty="0" smtClean="0"/>
              <a:t>(sym==</a:t>
            </a:r>
            <a:r>
              <a:rPr lang="en-US" dirty="0" err="1" smtClean="0"/>
              <a:t>constsym</a:t>
            </a:r>
            <a:r>
              <a:rPr lang="en-US" dirty="0" smtClean="0"/>
              <a:t>) {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do </a:t>
            </a:r>
            <a:r>
              <a:rPr lang="en-US" dirty="0" smtClean="0"/>
              <a:t>{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</a:t>
            </a:r>
            <a:r>
              <a:rPr lang="en-US" dirty="0" err="1" smtClean="0"/>
              <a:t>,&amp;tx,&amp;dx</a:t>
            </a:r>
            <a:r>
              <a:rPr lang="en-US" dirty="0" smtClean="0"/>
              <a:t>);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while(sym</a:t>
            </a:r>
            <a:r>
              <a:rPr lang="en-US" dirty="0" smtClean="0"/>
              <a:t>==comma) {  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 </a:t>
            </a:r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lev,&amp;tx,&amp;dx</a:t>
            </a:r>
            <a:r>
              <a:rPr lang="en-US" dirty="0" smtClean="0"/>
              <a:t>);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}  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if(sym</a:t>
            </a:r>
            <a:r>
              <a:rPr lang="en-US" dirty="0" smtClean="0"/>
              <a:t>==semicolon)</a:t>
            </a:r>
            <a:r>
              <a:rPr lang="en-US" dirty="0" err="1" smtClean="0"/>
              <a:t>getsym</a:t>
            </a:r>
            <a:r>
              <a:rPr lang="en-US" dirty="0" smtClean="0"/>
              <a:t>(); else error(5);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} </a:t>
            </a:r>
            <a:r>
              <a:rPr lang="en-US" dirty="0" smtClean="0"/>
              <a:t>while (sym==</a:t>
            </a:r>
            <a:r>
              <a:rPr lang="en-US" dirty="0" err="1" smtClean="0"/>
              <a:t>ident</a:t>
            </a:r>
            <a:r>
              <a:rPr lang="en-US" dirty="0" smtClean="0"/>
              <a:t>);    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cont.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lev,ptx,pdx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,*</a:t>
            </a:r>
            <a:r>
              <a:rPr lang="en-US" dirty="0" err="1" smtClean="0"/>
              <a:t>ptx</a:t>
            </a:r>
            <a:r>
              <a:rPr lang="en-US" dirty="0" smtClean="0"/>
              <a:t>,*</a:t>
            </a:r>
            <a:r>
              <a:rPr lang="en-US" dirty="0" err="1" smtClean="0"/>
              <a:t>pdx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if </a:t>
            </a:r>
            <a:r>
              <a:rPr lang="en-US" dirty="0" smtClean="0"/>
              <a:t>(sym==</a:t>
            </a:r>
            <a:r>
              <a:rPr lang="en-US" dirty="0" err="1" smtClean="0"/>
              <a:t>ident</a:t>
            </a:r>
            <a:r>
              <a:rPr lang="en-US" dirty="0" smtClean="0"/>
              <a:t>) {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getsym</a:t>
            </a:r>
            <a:r>
              <a:rPr lang="en-US" dirty="0" smtClean="0"/>
              <a:t>();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if </a:t>
            </a:r>
            <a:r>
              <a:rPr lang="en-US" dirty="0" smtClean="0"/>
              <a:t>((sym==</a:t>
            </a:r>
            <a:r>
              <a:rPr lang="en-US" dirty="0" err="1" smtClean="0"/>
              <a:t>eql</a:t>
            </a:r>
            <a:r>
              <a:rPr lang="en-US" dirty="0" smtClean="0"/>
              <a:t>) || (sym==becomes)) {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if </a:t>
            </a:r>
            <a:r>
              <a:rPr lang="en-US" dirty="0" smtClean="0"/>
              <a:t>(sym==becomes) error(1);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if </a:t>
            </a:r>
            <a:r>
              <a:rPr lang="en-US" dirty="0" smtClean="0"/>
              <a:t>(sym==number) {enter(</a:t>
            </a:r>
            <a:r>
              <a:rPr lang="en-US" dirty="0" err="1" smtClean="0"/>
              <a:t>constant,ptx,pdx,lev</a:t>
            </a:r>
            <a:r>
              <a:rPr lang="en-US" dirty="0" smtClean="0"/>
              <a:t>); </a:t>
            </a:r>
            <a:r>
              <a:rPr lang="en-US" dirty="0" err="1" smtClean="0"/>
              <a:t>getsym</a:t>
            </a:r>
            <a:r>
              <a:rPr lang="en-US" dirty="0" smtClean="0"/>
              <a:t>();}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}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Constants are declared in the block of a program.</a:t>
            </a:r>
          </a:p>
          <a:p>
            <a:r>
              <a:rPr lang="en-US" dirty="0" smtClean="0"/>
              <a:t>Constants can be used in an expression or any other place where a number could be used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code example of </a:t>
            </a:r>
            <a:r>
              <a:rPr lang="en-US" dirty="0" smtClean="0"/>
              <a:t>variable in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6002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Block{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{</a:t>
            </a:r>
          </a:p>
          <a:p>
            <a:r>
              <a:rPr lang="en-US" dirty="0" smtClean="0"/>
              <a:t>… //const code</a:t>
            </a:r>
          </a:p>
          <a:p>
            <a:r>
              <a:rPr lang="en-US" dirty="0" smtClean="0"/>
              <a:t>  if </a:t>
            </a:r>
            <a:r>
              <a:rPr lang="en-US" dirty="0" smtClean="0"/>
              <a:t>(sym==</a:t>
            </a:r>
            <a:r>
              <a:rPr lang="en-US" dirty="0" err="1" smtClean="0"/>
              <a:t>varsym</a:t>
            </a:r>
            <a:r>
              <a:rPr lang="en-US" dirty="0" smtClean="0"/>
              <a:t>) {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do </a:t>
            </a:r>
            <a:r>
              <a:rPr lang="en-US" dirty="0" smtClean="0"/>
              <a:t>{ </a:t>
            </a:r>
            <a:r>
              <a:rPr lang="en-US" dirty="0" err="1" smtClean="0"/>
              <a:t>vardeclaration</a:t>
            </a:r>
            <a:r>
              <a:rPr lang="en-US" dirty="0" smtClean="0"/>
              <a:t>(</a:t>
            </a:r>
            <a:r>
              <a:rPr lang="en-US" dirty="0" err="1" smtClean="0"/>
              <a:t>lev,&amp;tx,&amp;dx</a:t>
            </a:r>
            <a:r>
              <a:rPr lang="en-US" dirty="0" smtClean="0"/>
              <a:t>);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while </a:t>
            </a:r>
            <a:r>
              <a:rPr lang="en-US" dirty="0" smtClean="0"/>
              <a:t>(sym==comma) {  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 </a:t>
            </a:r>
            <a:r>
              <a:rPr lang="en-US" dirty="0" err="1" smtClean="0"/>
              <a:t>vardeclaration</a:t>
            </a:r>
            <a:r>
              <a:rPr lang="en-US" dirty="0" smtClean="0"/>
              <a:t>(</a:t>
            </a:r>
            <a:r>
              <a:rPr lang="en-US" dirty="0" err="1" smtClean="0"/>
              <a:t>lev,&amp;tx,&amp;dx</a:t>
            </a:r>
            <a:r>
              <a:rPr lang="en-US" dirty="0" smtClean="0"/>
              <a:t>);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}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if(sym</a:t>
            </a:r>
            <a:r>
              <a:rPr lang="en-US" dirty="0" smtClean="0"/>
              <a:t>==semicolon) </a:t>
            </a:r>
            <a:r>
              <a:rPr lang="en-US" dirty="0" err="1" smtClean="0"/>
              <a:t>getsym</a:t>
            </a:r>
            <a:r>
              <a:rPr lang="en-US" dirty="0" smtClean="0"/>
              <a:t>(); else error(5);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} </a:t>
            </a:r>
            <a:r>
              <a:rPr lang="en-US" dirty="0" smtClean="0"/>
              <a:t>while(sym==</a:t>
            </a:r>
            <a:r>
              <a:rPr lang="en-US" dirty="0" err="1" smtClean="0"/>
              <a:t>ident</a:t>
            </a:r>
            <a:r>
              <a:rPr lang="en-US" dirty="0" smtClean="0"/>
              <a:t>);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}</a:t>
            </a:r>
          </a:p>
          <a:p>
            <a:r>
              <a:rPr lang="en-US" dirty="0" smtClean="0"/>
              <a:t>    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cont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600200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vardeclaration</a:t>
            </a:r>
            <a:r>
              <a:rPr lang="en-US" sz="2400" dirty="0" smtClean="0"/>
              <a:t>(</a:t>
            </a:r>
            <a:r>
              <a:rPr lang="en-US" sz="2400" dirty="0" err="1" smtClean="0"/>
              <a:t>lev,ptx,pdx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smtClean="0"/>
              <a:t>*</a:t>
            </a:r>
            <a:r>
              <a:rPr lang="en-US" sz="2400" dirty="0" err="1" smtClean="0"/>
              <a:t>ptx</a:t>
            </a:r>
            <a:r>
              <a:rPr lang="en-US" sz="2400" dirty="0" smtClean="0"/>
              <a:t>,*</a:t>
            </a:r>
            <a:r>
              <a:rPr lang="en-US" sz="2400" dirty="0" err="1" smtClean="0"/>
              <a:t>pdx,lev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{ 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if </a:t>
            </a:r>
            <a:r>
              <a:rPr lang="en-US" sz="2400" dirty="0" smtClean="0"/>
              <a:t>(sym==</a:t>
            </a:r>
            <a:r>
              <a:rPr lang="en-US" sz="2400" dirty="0" err="1" smtClean="0"/>
              <a:t>ident</a:t>
            </a:r>
            <a:r>
              <a:rPr lang="en-US" sz="2400" dirty="0" smtClean="0"/>
              <a:t>) {enter(variable, </a:t>
            </a:r>
            <a:r>
              <a:rPr lang="en-US" sz="2400" dirty="0" err="1" smtClean="0"/>
              <a:t>ptx,pdx,lev</a:t>
            </a:r>
            <a:r>
              <a:rPr lang="en-US" sz="2400" dirty="0" smtClean="0"/>
              <a:t>); </a:t>
            </a:r>
            <a:r>
              <a:rPr lang="en-US" sz="2400" dirty="0" err="1" smtClean="0"/>
              <a:t>getsym</a:t>
            </a:r>
            <a:r>
              <a:rPr lang="en-US" sz="2400" dirty="0" smtClean="0"/>
              <a:t>();}  </a:t>
            </a:r>
            <a:r>
              <a:rPr lang="en-US" sz="2400" dirty="0" smtClean="0"/>
              <a:t>            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else </a:t>
            </a:r>
            <a:r>
              <a:rPr lang="en-US" sz="2400" dirty="0" smtClean="0"/>
              <a:t>error(4); </a:t>
            </a:r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622</Words>
  <Application>Microsoft Office PowerPoint</Application>
  <PresentationFormat>On-screen Show (4:3)</PresentationFormat>
  <Paragraphs>122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Emit Calls Used in PL0</vt:lpstr>
      <vt:lpstr>Project Overview</vt:lpstr>
      <vt:lpstr>Project Overview cont.</vt:lpstr>
      <vt:lpstr>Emit/Gen</vt:lpstr>
      <vt:lpstr>Source code example of constant in block</vt:lpstr>
      <vt:lpstr>Constant cont.</vt:lpstr>
      <vt:lpstr>Constant</vt:lpstr>
      <vt:lpstr>Source code example of variable in block</vt:lpstr>
      <vt:lpstr>Variable cont</vt:lpstr>
      <vt:lpstr>Factor Emit example</vt:lpstr>
      <vt:lpstr>Factor example cont.</vt:lpstr>
      <vt:lpstr>Term Emit Example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Emit Calls Used in PL0</dc:title>
  <dc:creator>brendan</dc:creator>
  <cp:lastModifiedBy>brendan</cp:lastModifiedBy>
  <cp:revision>11</cp:revision>
  <dcterms:created xsi:type="dcterms:W3CDTF">2013-03-20T21:39:23Z</dcterms:created>
  <dcterms:modified xsi:type="dcterms:W3CDTF">2013-03-21T12:19:24Z</dcterms:modified>
</cp:coreProperties>
</file>